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/>
    <p:restoredTop sz="94667"/>
  </p:normalViewPr>
  <p:slideViewPr>
    <p:cSldViewPr snapToGrid="0" snapToObjects="1">
      <p:cViewPr>
        <p:scale>
          <a:sx n="73" d="100"/>
          <a:sy n="73" d="100"/>
        </p:scale>
        <p:origin x="93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CE7B-7FD1-4B4F-90B3-06BBC7750DBD}" type="datetimeFigureOut">
              <a:rPr lang="fi-FI" smtClean="0"/>
              <a:t>11.4.2018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977A3-8824-7245-8EF5-3C721DB63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8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kuva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1228" y="1100977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 smtClean="0"/>
              <a:t>Pajulahti </a:t>
            </a:r>
            <a:r>
              <a:rPr lang="fi-FI" sz="3600" b="1" dirty="0" smtClean="0"/>
              <a:t>11.-13.5.2018</a:t>
            </a:r>
            <a:endParaRPr lang="fi-FI" sz="3600" b="1" dirty="0" smtClean="0"/>
          </a:p>
          <a:p>
            <a:pPr algn="ctr"/>
            <a:r>
              <a:rPr lang="fi-FI" sz="3600" b="1" dirty="0" err="1" smtClean="0"/>
              <a:t>PaVen</a:t>
            </a:r>
            <a:r>
              <a:rPr lang="fi-FI" sz="3600" b="1" dirty="0" smtClean="0"/>
              <a:t> kevätleiri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13448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Pajulahden leiri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Pakilan Vedon koko perheelle tarkoitettu liikunnallinen kevätleiri Pajulahdessa 11.-13.5.2018</a:t>
            </a:r>
          </a:p>
          <a:p>
            <a:r>
              <a:rPr lang="fi-FI" dirty="0" smtClean="0"/>
              <a:t>Vanhemmat voivat osallistua lasten mukana leirin ohjelmaan tai hyödyntää Pajulahden opiston liikuntapalveluita omatoimisesti</a:t>
            </a:r>
          </a:p>
          <a:p>
            <a:r>
              <a:rPr lang="fi-FI" dirty="0" smtClean="0"/>
              <a:t>Ohjelman harjoitukset sopivat kaikkien treeniryhmien urheilijoille, jokaiselle ryhmälle on oman tason mukainen toteutus ohjelmasta</a:t>
            </a:r>
          </a:p>
          <a:p>
            <a:r>
              <a:rPr lang="fi-FI" dirty="0" smtClean="0"/>
              <a:t>Lisätietoja ja ilmoittautumiset Mikko Matilainen </a:t>
            </a:r>
            <a:r>
              <a:rPr lang="fi-FI" dirty="0" err="1" smtClean="0"/>
              <a:t>mmatilainen@gmail.com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3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Perjantai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722533"/>
              </p:ext>
            </p:extLst>
          </p:nvPr>
        </p:nvGraphicFramePr>
        <p:xfrm>
          <a:off x="838200" y="2059541"/>
          <a:ext cx="1023302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/>
                <a:gridCol w="2558256"/>
                <a:gridCol w="2558256"/>
                <a:gridCol w="2558256"/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16:00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Saapuminen, lounas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smtClean="0"/>
                        <a:t>ja majoittuminen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Opisto,</a:t>
                      </a:r>
                      <a:r>
                        <a:rPr lang="fi-FI" baseline="0" dirty="0" smtClean="0"/>
                        <a:t> 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17:30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Nopeusharjoitus </a:t>
                      </a:r>
                      <a:r>
                        <a:rPr lang="fi-FI" dirty="0" smtClean="0"/>
                        <a:t>ja kuntopiiri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Pajulahtihalli, juoksusuora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Sisäpelivarusteet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19:00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smtClean="0"/>
                        <a:t>20:30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Peli + Liikkuvuus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Palloilu</a:t>
                      </a:r>
                      <a:r>
                        <a:rPr lang="fi-FI" baseline="0" dirty="0" smtClean="0"/>
                        <a:t> 1 ja 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20:30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smtClean="0"/>
                        <a:t>22:00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Sauna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Kuntosalin saunat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21:00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Iltapala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22:00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Hiljaisuus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5725" y="0"/>
            <a:ext cx="10515600" cy="1325563"/>
          </a:xfrm>
        </p:spPr>
        <p:txBody>
          <a:bodyPr/>
          <a:lstStyle/>
          <a:p>
            <a:r>
              <a:rPr lang="fi-FI" dirty="0" smtClean="0"/>
              <a:t>Lauantai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305701"/>
              </p:ext>
            </p:extLst>
          </p:nvPr>
        </p:nvGraphicFramePr>
        <p:xfrm>
          <a:off x="605725" y="1160639"/>
          <a:ext cx="1023302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/>
                <a:gridCol w="3841253"/>
                <a:gridCol w="2061274"/>
                <a:gridCol w="1772241"/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7:45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Aamulenkki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Juoksurata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8:15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Aamupala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9:00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Leirin avaus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Luokka </a:t>
                      </a:r>
                      <a:r>
                        <a:rPr lang="fi-FI" dirty="0" smtClean="0"/>
                        <a:t>7-8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9:30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10:30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Juoksutekniikka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Juoksurata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10:30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12:00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Koordinaatio</a:t>
                      </a:r>
                      <a:r>
                        <a:rPr lang="fi-FI" baseline="0" dirty="0" smtClean="0"/>
                        <a:t> ja lihaskuntoa + peli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Keinonurmi 1 ja 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12:15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Lounas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13:45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16:00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Rullahiihtotekniikka ja lajinomainen voima,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(nuorimmilla nopeusrata)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Pajulahtihallin parkkipaikka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Muista kypärä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16:30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Päivällinen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18:00-19:00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Sisäpelit,</a:t>
                      </a:r>
                      <a:r>
                        <a:rPr lang="fi-FI" baseline="0" dirty="0" smtClean="0"/>
                        <a:t> leikit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Palloilu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19:00 </a:t>
                      </a:r>
                      <a:r>
                        <a:rPr lang="mr-IN" dirty="0" smtClean="0"/>
                        <a:t>–</a:t>
                      </a:r>
                      <a:r>
                        <a:rPr lang="fi-FI" dirty="0" smtClean="0"/>
                        <a:t> 19:45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Lihashuolto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Voimistelu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19:45-21:00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Uinti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Uimahalli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Uima-asu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21:00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Iltapala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22:00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mtClean="0"/>
                        <a:t>Hiljaisuus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Sunnuntai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182075"/>
              </p:ext>
            </p:extLst>
          </p:nvPr>
        </p:nvGraphicFramePr>
        <p:xfrm>
          <a:off x="838200" y="2059541"/>
          <a:ext cx="1023302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/>
                <a:gridCol w="2558256"/>
                <a:gridCol w="2558256"/>
                <a:gridCol w="2558256"/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7:30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Aamupala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8:30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Vaellus juosten, nuoremmilla</a:t>
                      </a:r>
                      <a:r>
                        <a:rPr lang="fi-FI" baseline="0" dirty="0" smtClean="0"/>
                        <a:t> retki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Juoksurata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Juomavyö/-reppu, juomapullo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12:00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Huoneiden luovutus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Opisto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12:10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Lounas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Iso Kukkanen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13:00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Leirin päätös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Luokat n -</a:t>
                      </a:r>
                      <a:r>
                        <a:rPr lang="fi-FI" baseline="0" dirty="0" smtClean="0"/>
                        <a:t> 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Leirin hinta täysihoidolla</a:t>
            </a:r>
          </a:p>
          <a:p>
            <a:pPr lvl="1"/>
            <a:r>
              <a:rPr lang="fi-FI" dirty="0" smtClean="0"/>
              <a:t>6-16 v 155 euroa</a:t>
            </a:r>
          </a:p>
          <a:p>
            <a:pPr lvl="1"/>
            <a:r>
              <a:rPr lang="fi-FI" dirty="0" smtClean="0"/>
              <a:t>Yli 17 v 165 euroa</a:t>
            </a:r>
          </a:p>
          <a:p>
            <a:r>
              <a:rPr lang="fi-FI" dirty="0" smtClean="0"/>
              <a:t>Hotellitason majoitus varattavissa erikseen etukäteen, rajoitetusti tilaa</a:t>
            </a:r>
          </a:p>
          <a:p>
            <a:r>
              <a:rPr lang="fi-FI" dirty="0" smtClean="0"/>
              <a:t>Leirin jälkeen mahdollisuus menn</a:t>
            </a:r>
            <a:r>
              <a:rPr lang="fi-FI" dirty="0" smtClean="0"/>
              <a:t>ä kiipeilyradalle omatoimisesti 15 euroa / hlö. Varaus tehtävä ryhmävarauksena etukäteen, joten halukkaat voi ilmoittautua Mikolle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79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Varusteet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Sisä</a:t>
            </a:r>
            <a:r>
              <a:rPr lang="fi-FI" dirty="0" smtClean="0"/>
              <a:t>- ja ulkoliikuntavarusteet</a:t>
            </a:r>
          </a:p>
          <a:p>
            <a:pPr lvl="1"/>
            <a:r>
              <a:rPr lang="fi-FI" dirty="0" smtClean="0"/>
              <a:t>Ulkoilemme, satoi tai paistoi </a:t>
            </a:r>
            <a:r>
              <a:rPr lang="mr-IN" dirty="0" smtClean="0"/>
              <a:t>–</a:t>
            </a:r>
            <a:r>
              <a:rPr lang="fi-FI" dirty="0" smtClean="0"/>
              <a:t> varaudu molempiin</a:t>
            </a:r>
          </a:p>
          <a:p>
            <a:pPr lvl="1"/>
            <a:r>
              <a:rPr lang="fi-FI" dirty="0" smtClean="0"/>
              <a:t>Sunnuntain lenkillä maastojuoksukengät on hyvä valinta</a:t>
            </a:r>
          </a:p>
          <a:p>
            <a:r>
              <a:rPr lang="fi-FI" dirty="0" smtClean="0"/>
              <a:t>Vapaan rullahiihtovarusteet</a:t>
            </a:r>
          </a:p>
          <a:p>
            <a:pPr lvl="1"/>
            <a:r>
              <a:rPr lang="fi-FI" dirty="0" smtClean="0"/>
              <a:t>Kypärä pakollinen</a:t>
            </a:r>
          </a:p>
          <a:p>
            <a:pPr lvl="1"/>
            <a:r>
              <a:rPr lang="fi-FI" dirty="0" smtClean="0"/>
              <a:t>Hanskat </a:t>
            </a:r>
          </a:p>
          <a:p>
            <a:r>
              <a:rPr lang="fi-FI" dirty="0" smtClean="0"/>
              <a:t>Juomapullo, pientä energiaa su vaellukselle</a:t>
            </a:r>
          </a:p>
          <a:p>
            <a:r>
              <a:rPr lang="fi-FI" dirty="0" smtClean="0"/>
              <a:t>Omat hygieniatarvikkeet</a:t>
            </a:r>
          </a:p>
          <a:p>
            <a:r>
              <a:rPr lang="fi-FI" dirty="0" smtClean="0"/>
              <a:t>Unilelu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998162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Syvyys</Template>
  <TotalTime>5332</TotalTime>
  <Words>275</Words>
  <Application>Microsoft Macintosh PowerPoint</Application>
  <PresentationFormat>Laajakuva</PresentationFormat>
  <Paragraphs>100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Calibri</vt:lpstr>
      <vt:lpstr>Corbel</vt:lpstr>
      <vt:lpstr>Mangal</vt:lpstr>
      <vt:lpstr>Arial</vt:lpstr>
      <vt:lpstr>TF10001006</vt:lpstr>
      <vt:lpstr>PowerPoint-esitys</vt:lpstr>
      <vt:lpstr>Pajulahden leiri</vt:lpstr>
      <vt:lpstr>Perjantai</vt:lpstr>
      <vt:lpstr>Lauantai</vt:lpstr>
      <vt:lpstr>Sunnuntai</vt:lpstr>
      <vt:lpstr>Hinta</vt:lpstr>
      <vt:lpstr>Varusteet 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Mikko Matilainen</dc:creator>
  <cp:lastModifiedBy>Mikko Matilainen</cp:lastModifiedBy>
  <cp:revision>11</cp:revision>
  <dcterms:created xsi:type="dcterms:W3CDTF">2018-03-30T18:03:22Z</dcterms:created>
  <dcterms:modified xsi:type="dcterms:W3CDTF">2018-04-11T11:04:16Z</dcterms:modified>
</cp:coreProperties>
</file>